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5.png"/><Relationship Id="rId7" Type="http://schemas.openxmlformats.org/officeDocument/2006/relationships/image" Target="../media/image10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45.png"/><Relationship Id="rId5" Type="http://schemas.openxmlformats.org/officeDocument/2006/relationships/image" Target="../media/image103.png"/><Relationship Id="rId10" Type="http://schemas.openxmlformats.org/officeDocument/2006/relationships/image" Target="../media/image47.png"/><Relationship Id="rId4" Type="http://schemas.openxmlformats.org/officeDocument/2006/relationships/image" Target="../media/image116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CB0AEE-43B1-2D97-7788-DFD2073BB9F5}"/>
              </a:ext>
            </a:extLst>
          </p:cNvPr>
          <p:cNvSpPr/>
          <p:nvPr/>
        </p:nvSpPr>
        <p:spPr>
          <a:xfrm>
            <a:off x="3840818" y="2192007"/>
            <a:ext cx="1682697" cy="696196"/>
          </a:xfrm>
          <a:custGeom>
            <a:avLst/>
            <a:gdLst>
              <a:gd name="connsiteX0" fmla="*/ 1748117 w 1748117"/>
              <a:gd name="connsiteY0" fmla="*/ 0 h 779929"/>
              <a:gd name="connsiteX1" fmla="*/ 869576 w 1748117"/>
              <a:gd name="connsiteY1" fmla="*/ 179294 h 779929"/>
              <a:gd name="connsiteX2" fmla="*/ 0 w 1748117"/>
              <a:gd name="connsiteY2" fmla="*/ 7799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117" h="779929">
                <a:moveTo>
                  <a:pt x="1748117" y="0"/>
                </a:moveTo>
                <a:cubicBezTo>
                  <a:pt x="1454523" y="24653"/>
                  <a:pt x="1160929" y="49306"/>
                  <a:pt x="869576" y="179294"/>
                </a:cubicBezTo>
                <a:cubicBezTo>
                  <a:pt x="578223" y="309282"/>
                  <a:pt x="209176" y="639482"/>
                  <a:pt x="0" y="7799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11426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576945" y="23374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451429" y="2301186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1021643" y="481523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090818" y="32130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7368824" y="3413342"/>
            <a:ext cx="2461686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7388987" y="788354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54043" y="5630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629683" y="322289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E059D660-41B4-3754-B441-6A5992AE7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834459" y="829530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6973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00447" y="2397302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8DFD0AF-C79D-D588-D58F-AE7C976C6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9830510" y="3417441"/>
            <a:ext cx="2461686" cy="22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07511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531042" y="4793566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846642-B8C4-D74B-BD1B-F9AF67C0597A}"/>
              </a:ext>
            </a:extLst>
          </p:cNvPr>
          <p:cNvSpPr/>
          <p:nvPr/>
        </p:nvSpPr>
        <p:spPr>
          <a:xfrm>
            <a:off x="7967259" y="419559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405372" y="413915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7384260" y="510735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A275D25-FC09-B653-E3A2-5B0B0893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847737" y="485150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27489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34106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50054" y="124081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13530" y="121522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5830</TotalTime>
  <Words>432</Words>
  <Application>Microsoft Office PowerPoint</Application>
  <PresentationFormat>Widescreen</PresentationFormat>
  <Paragraphs>145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86</cp:revision>
  <dcterms:created xsi:type="dcterms:W3CDTF">2022-07-26T19:04:22Z</dcterms:created>
  <dcterms:modified xsi:type="dcterms:W3CDTF">2023-02-07T00:36:35Z</dcterms:modified>
</cp:coreProperties>
</file>